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4"/>
  </p:notesMasterIdLst>
  <p:handoutMasterIdLst>
    <p:handoutMasterId r:id="rId45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93" r:id="rId35"/>
    <p:sldId id="286" r:id="rId36"/>
    <p:sldId id="287" r:id="rId37"/>
    <p:sldId id="288" r:id="rId38"/>
    <p:sldId id="289" r:id="rId39"/>
    <p:sldId id="294" r:id="rId40"/>
    <p:sldId id="290" r:id="rId41"/>
    <p:sldId id="291" r:id="rId42"/>
    <p:sldId id="292" r:id="rId43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67" autoAdjust="0"/>
    <p:restoredTop sz="96142" autoAdjust="0"/>
  </p:normalViewPr>
  <p:slideViewPr>
    <p:cSldViewPr snapToGrid="0">
      <p:cViewPr varScale="1">
        <p:scale>
          <a:sx n="77" d="100"/>
          <a:sy n="77" d="100"/>
        </p:scale>
        <p:origin x="-128" y="-202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50" Type="http://schemas.openxmlformats.org/officeDocument/2006/relationships/tableStyles" Target="tableStyles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4/16/15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4/16/15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setup/recipes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230599" cy="3077852"/>
          </a:xfrm>
        </p:spPr>
        <p:txBody>
          <a:bodyPr/>
          <a:lstStyle/>
          <a:p>
            <a:r>
              <a:rPr lang="en-US" dirty="0" smtClean="0"/>
              <a:t>Add the additional policy to the setup cookbook's </a:t>
            </a:r>
            <a:r>
              <a:rPr lang="en-US" dirty="0" smtClean="0"/>
              <a:t>setup recipe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r>
              <a:rPr lang="en-US" dirty="0" smtClean="0">
                <a:latin typeface="Inconsolata"/>
                <a:cs typeface="Inconsolata"/>
              </a:rPr>
              <a:t>	The </a:t>
            </a:r>
            <a:r>
              <a:rPr lang="en-US" dirty="0" smtClean="0">
                <a:latin typeface="Inconsolata"/>
                <a:cs typeface="Inconsolata"/>
              </a:rPr>
              <a:t>package named "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r>
              <a:rPr lang="en-US" dirty="0" smtClean="0">
                <a:latin typeface="Inconsolata"/>
                <a:cs typeface="Inconsolata"/>
              </a:rPr>
              <a:t>" is installed</a:t>
            </a:r>
            <a:r>
              <a:rPr lang="en-US" dirty="0" smtClean="0">
                <a:latin typeface="Inconsolata"/>
                <a:cs typeface="Inconsolata"/>
              </a:rPr>
              <a:t>.</a:t>
            </a:r>
          </a:p>
          <a:p>
            <a:endParaRPr lang="en-US" dirty="0">
              <a:latin typeface="Inconsolata"/>
              <a:cs typeface="Inconsolata"/>
            </a:endParaRPr>
          </a:p>
          <a:p>
            <a:r>
              <a:rPr lang="en-US" dirty="0" smtClean="0"/>
              <a:t>Then apply this recipe with </a:t>
            </a:r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</a:t>
            </a:r>
            <a:r>
              <a:rPr lang="en-US" dirty="0" smtClean="0"/>
              <a:t>/</a:t>
            </a:r>
            <a:r>
              <a:rPr lang="en-US" dirty="0" err="1" smtClean="0"/>
              <a:t>setup.rb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 smtClean="0"/>
              <a:t>Move out of the setup cookbook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34168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 recipe that installs, configures, and starts an apache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cookbook to store the recipe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the </a:t>
            </a:r>
            <a:r>
              <a:rPr lang="en-US" dirty="0" smtClean="0"/>
              <a:t>cookbook </a:t>
            </a:r>
            <a:r>
              <a:rPr lang="en-US" dirty="0"/>
              <a:t>to version control</a:t>
            </a:r>
            <a:endParaRPr lang="en-US" dirty="0">
              <a:latin typeface="Inconsolata"/>
              <a:cs typeface="Inconsolata"/>
            </a:endParaRP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Using Chef to setup a webserver? I don't see why not! It's not all that different than the other recipe I wrote.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</a:t>
            </a:r>
            <a:r>
              <a:rPr lang="en-US" sz="2400" dirty="0" smtClean="0"/>
              <a:t>and apply a </a:t>
            </a:r>
            <a:r>
              <a:rPr lang="en-US" sz="2400" dirty="0" smtClean="0"/>
              <a:t>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apache.rb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</a:t>
            </a:r>
            <a:r>
              <a:rPr lang="en-US" sz="2400" dirty="0" smtClean="0"/>
              <a:t>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package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installed.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file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created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content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The service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" is started and enabled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latin typeface="Inconsolata"/>
                <a:cs typeface="Inconsolata"/>
              </a:rPr>
              <a:t>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"</a:t>
            </a:r>
            <a:r>
              <a:rPr lang="en-US" dirty="0" err="1"/>
              <a:t>httpd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"</a:t>
            </a:r>
            <a:r>
              <a:rPr lang="en-US" dirty="0" err="1"/>
              <a:t>httpd</a:t>
            </a:r>
            <a:r>
              <a:rPr lang="en-US" dirty="0"/>
              <a:t>" 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</a:t>
            </a:r>
            <a:r>
              <a:rPr lang="en-US" dirty="0" smtClean="0"/>
              <a:t>pply </a:t>
            </a:r>
            <a:r>
              <a:rPr lang="en-US" dirty="0" smtClean="0"/>
              <a:t>the </a:t>
            </a:r>
            <a:r>
              <a:rPr lang="en-US" dirty="0" smtClean="0"/>
              <a:t>apache </a:t>
            </a:r>
            <a:r>
              <a:rPr lang="en-US" dirty="0" smtClean="0"/>
              <a:t>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</a:t>
            </a:r>
            <a:r>
              <a:rPr lang="en-US" dirty="0" smtClean="0"/>
              <a:t>apache/</a:t>
            </a:r>
            <a:r>
              <a:rPr lang="en-US" dirty="0" smtClean="0"/>
              <a:t>recipes</a:t>
            </a:r>
            <a:r>
              <a:rPr lang="en-US" dirty="0" smtClean="0"/>
              <a:t>/</a:t>
            </a:r>
            <a:r>
              <a:rPr lang="en-US" dirty="0" err="1" smtClean="0"/>
              <a:t>apache.rb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062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</a:t>
            </a:r>
            <a:r>
              <a:rPr lang="en-US" dirty="0" smtClean="0"/>
              <a:t>we </a:t>
            </a:r>
            <a:r>
              <a:rPr lang="en-US" dirty="0"/>
              <a:t>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smtClean="0"/>
              <a:t>versions</a:t>
            </a: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="" xmlns:thm15="http://schemas.microsoft.com/office/thememl/2012/main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11011</TotalTime>
  <Words>1921</Words>
  <Application>Microsoft Macintosh PowerPoint</Application>
  <PresentationFormat>Custom</PresentationFormat>
  <Paragraphs>264</Paragraphs>
  <Slides>38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39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Use git status to view the staged files</vt:lpstr>
      <vt:lpstr>Use git commit to save the staged changes</vt:lpstr>
      <vt:lpstr>Version Control</vt:lpstr>
      <vt:lpstr>Move out of the setup cookbook</vt:lpstr>
      <vt:lpstr>Setting up a Web Server</vt:lpstr>
      <vt:lpstr>Setting up a Web Server</vt:lpstr>
      <vt:lpstr>Lets create a cookbook!</vt:lpstr>
      <vt:lpstr>Apache Recipe</vt:lpstr>
      <vt:lpstr>Apply the 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1317</cp:revision>
  <cp:lastPrinted>2015-02-07T23:49:10Z</cp:lastPrinted>
  <dcterms:created xsi:type="dcterms:W3CDTF">2012-09-13T17:36:07Z</dcterms:created>
  <dcterms:modified xsi:type="dcterms:W3CDTF">2015-04-17T20:28:44Z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